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351" r:id="rId3"/>
    <p:sldId id="347" r:id="rId4"/>
    <p:sldId id="350" r:id="rId5"/>
    <p:sldId id="349" r:id="rId6"/>
    <p:sldId id="352" r:id="rId7"/>
    <p:sldId id="353" r:id="rId8"/>
    <p:sldId id="355" r:id="rId9"/>
    <p:sldId id="356" r:id="rId10"/>
    <p:sldId id="357" r:id="rId11"/>
    <p:sldId id="358" r:id="rId12"/>
    <p:sldId id="359" r:id="rId13"/>
    <p:sldId id="360" r:id="rId14"/>
    <p:sldId id="361" r:id="rId15"/>
    <p:sldId id="3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801" autoAdjust="0"/>
    <p:restoredTop sz="94651" autoAdjust="0"/>
  </p:normalViewPr>
  <p:slideViewPr>
    <p:cSldViewPr snapToGrid="0">
      <p:cViewPr varScale="1">
        <p:scale>
          <a:sx n="104" d="100"/>
          <a:sy n="104" d="100"/>
        </p:scale>
        <p:origin x="516"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D7B6A-2123-478C-BFE1-766331C93AEC}" type="datetimeFigureOut">
              <a:rPr lang="en-US" smtClean="0"/>
              <a:t>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DEC82-68DB-4FB8-8D16-1F6814AA612F}" type="slidenum">
              <a:rPr lang="en-US" smtClean="0"/>
              <a:t>‹#›</a:t>
            </a:fld>
            <a:endParaRPr lang="en-US" dirty="0"/>
          </a:p>
        </p:txBody>
      </p:sp>
    </p:spTree>
    <p:extLst>
      <p:ext uri="{BB962C8B-B14F-4D97-AF65-F5344CB8AC3E}">
        <p14:creationId xmlns:p14="http://schemas.microsoft.com/office/powerpoint/2010/main" val="33685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1</a:t>
            </a:fld>
            <a:endParaRPr lang="en-US" dirty="0"/>
          </a:p>
        </p:txBody>
      </p:sp>
    </p:spTree>
    <p:extLst>
      <p:ext uri="{BB962C8B-B14F-4D97-AF65-F5344CB8AC3E}">
        <p14:creationId xmlns:p14="http://schemas.microsoft.com/office/powerpoint/2010/main" val="3894961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54DEC82-68DB-4FB8-8D16-1F6814AA612F}" type="slidenum">
              <a:rPr lang="en-US" smtClean="0"/>
              <a:t>10</a:t>
            </a:fld>
            <a:endParaRPr lang="en-US" dirty="0"/>
          </a:p>
        </p:txBody>
      </p:sp>
    </p:spTree>
    <p:extLst>
      <p:ext uri="{BB962C8B-B14F-4D97-AF65-F5344CB8AC3E}">
        <p14:creationId xmlns:p14="http://schemas.microsoft.com/office/powerpoint/2010/main" val="3713099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54DEC82-68DB-4FB8-8D16-1F6814AA612F}" type="slidenum">
              <a:rPr lang="en-US" smtClean="0"/>
              <a:t>11</a:t>
            </a:fld>
            <a:endParaRPr lang="en-US" dirty="0"/>
          </a:p>
        </p:txBody>
      </p:sp>
    </p:spTree>
    <p:extLst>
      <p:ext uri="{BB962C8B-B14F-4D97-AF65-F5344CB8AC3E}">
        <p14:creationId xmlns:p14="http://schemas.microsoft.com/office/powerpoint/2010/main" val="1005683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54DEC82-68DB-4FB8-8D16-1F6814AA612F}" type="slidenum">
              <a:rPr lang="en-US" smtClean="0"/>
              <a:t>12</a:t>
            </a:fld>
            <a:endParaRPr lang="en-US" dirty="0"/>
          </a:p>
        </p:txBody>
      </p:sp>
    </p:spTree>
    <p:extLst>
      <p:ext uri="{BB962C8B-B14F-4D97-AF65-F5344CB8AC3E}">
        <p14:creationId xmlns:p14="http://schemas.microsoft.com/office/powerpoint/2010/main" val="3552594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13</a:t>
            </a:fld>
            <a:endParaRPr lang="en-US" dirty="0"/>
          </a:p>
        </p:txBody>
      </p:sp>
    </p:spTree>
    <p:extLst>
      <p:ext uri="{BB962C8B-B14F-4D97-AF65-F5344CB8AC3E}">
        <p14:creationId xmlns:p14="http://schemas.microsoft.com/office/powerpoint/2010/main" val="650534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14</a:t>
            </a:fld>
            <a:endParaRPr lang="en-US" dirty="0"/>
          </a:p>
        </p:txBody>
      </p:sp>
    </p:spTree>
    <p:extLst>
      <p:ext uri="{BB962C8B-B14F-4D97-AF65-F5344CB8AC3E}">
        <p14:creationId xmlns:p14="http://schemas.microsoft.com/office/powerpoint/2010/main" val="1487716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15</a:t>
            </a:fld>
            <a:endParaRPr lang="en-US" dirty="0"/>
          </a:p>
        </p:txBody>
      </p:sp>
    </p:spTree>
    <p:extLst>
      <p:ext uri="{BB962C8B-B14F-4D97-AF65-F5344CB8AC3E}">
        <p14:creationId xmlns:p14="http://schemas.microsoft.com/office/powerpoint/2010/main" val="36600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2</a:t>
            </a:fld>
            <a:endParaRPr lang="en-US" dirty="0"/>
          </a:p>
        </p:txBody>
      </p:sp>
    </p:spTree>
    <p:extLst>
      <p:ext uri="{BB962C8B-B14F-4D97-AF65-F5344CB8AC3E}">
        <p14:creationId xmlns:p14="http://schemas.microsoft.com/office/powerpoint/2010/main" val="159542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3</a:t>
            </a:fld>
            <a:endParaRPr lang="en-US" dirty="0"/>
          </a:p>
        </p:txBody>
      </p:sp>
    </p:spTree>
    <p:extLst>
      <p:ext uri="{BB962C8B-B14F-4D97-AF65-F5344CB8AC3E}">
        <p14:creationId xmlns:p14="http://schemas.microsoft.com/office/powerpoint/2010/main" val="2072699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4</a:t>
            </a:fld>
            <a:endParaRPr lang="en-US" dirty="0"/>
          </a:p>
        </p:txBody>
      </p:sp>
    </p:spTree>
    <p:extLst>
      <p:ext uri="{BB962C8B-B14F-4D97-AF65-F5344CB8AC3E}">
        <p14:creationId xmlns:p14="http://schemas.microsoft.com/office/powerpoint/2010/main" val="3616598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5</a:t>
            </a:fld>
            <a:endParaRPr lang="en-US" dirty="0"/>
          </a:p>
        </p:txBody>
      </p:sp>
    </p:spTree>
    <p:extLst>
      <p:ext uri="{BB962C8B-B14F-4D97-AF65-F5344CB8AC3E}">
        <p14:creationId xmlns:p14="http://schemas.microsoft.com/office/powerpoint/2010/main" val="2710849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solidFill>
                <a:srgbClr val="000000"/>
              </a:solidFill>
              <a:latin typeface="Segoe UI" panose="020B0502040204020203" pitchFamily="34" charset="0"/>
              <a:ea typeface="Times New Roman" panose="02020603050405020304" pitchFamily="18" charset="0"/>
            </a:endParaRPr>
          </a:p>
          <a:p>
            <a:pPr algn="just"/>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6</a:t>
            </a:fld>
            <a:endParaRPr lang="en-US" dirty="0"/>
          </a:p>
        </p:txBody>
      </p:sp>
    </p:spTree>
    <p:extLst>
      <p:ext uri="{BB962C8B-B14F-4D97-AF65-F5344CB8AC3E}">
        <p14:creationId xmlns:p14="http://schemas.microsoft.com/office/powerpoint/2010/main" val="73585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solidFill>
                <a:srgbClr val="000000"/>
              </a:solidFill>
              <a:latin typeface="Segoe UI" panose="020B0502040204020203" pitchFamily="34" charset="0"/>
              <a:ea typeface="Times New Roman" panose="02020603050405020304" pitchFamily="18" charset="0"/>
            </a:endParaRPr>
          </a:p>
          <a:p>
            <a:pPr algn="just"/>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7</a:t>
            </a:fld>
            <a:endParaRPr lang="en-US" dirty="0"/>
          </a:p>
        </p:txBody>
      </p:sp>
    </p:spTree>
    <p:extLst>
      <p:ext uri="{BB962C8B-B14F-4D97-AF65-F5344CB8AC3E}">
        <p14:creationId xmlns:p14="http://schemas.microsoft.com/office/powerpoint/2010/main" val="46895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endParaRPr lang="en-US" sz="1400" b="1" dirty="0">
              <a:solidFill>
                <a:srgbClr val="FF0000"/>
              </a:solidFill>
            </a:endParaRPr>
          </a:p>
        </p:txBody>
      </p:sp>
      <p:sp>
        <p:nvSpPr>
          <p:cNvPr id="4" name="Slide Number Placeholder 3"/>
          <p:cNvSpPr>
            <a:spLocks noGrp="1"/>
          </p:cNvSpPr>
          <p:nvPr>
            <p:ph type="sldNum" sz="quarter" idx="5"/>
          </p:nvPr>
        </p:nvSpPr>
        <p:spPr/>
        <p:txBody>
          <a:bodyPr/>
          <a:lstStyle/>
          <a:p>
            <a:fld id="{754DEC82-68DB-4FB8-8D16-1F6814AA612F}" type="slidenum">
              <a:rPr lang="en-US" smtClean="0"/>
              <a:t>8</a:t>
            </a:fld>
            <a:endParaRPr lang="en-US" dirty="0"/>
          </a:p>
        </p:txBody>
      </p:sp>
    </p:spTree>
    <p:extLst>
      <p:ext uri="{BB962C8B-B14F-4D97-AF65-F5344CB8AC3E}">
        <p14:creationId xmlns:p14="http://schemas.microsoft.com/office/powerpoint/2010/main" val="1972338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54DEC82-68DB-4FB8-8D16-1F6814AA612F}" type="slidenum">
              <a:rPr lang="en-US" smtClean="0"/>
              <a:t>9</a:t>
            </a:fld>
            <a:endParaRPr lang="en-US" dirty="0"/>
          </a:p>
        </p:txBody>
      </p:sp>
    </p:spTree>
    <p:extLst>
      <p:ext uri="{BB962C8B-B14F-4D97-AF65-F5344CB8AC3E}">
        <p14:creationId xmlns:p14="http://schemas.microsoft.com/office/powerpoint/2010/main" val="45761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8178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48874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97493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598644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980595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686484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162378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904597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17097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8648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52829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49870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22364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405879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83495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01578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42088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1521434-4C1C-4738-9093-99B7EA89A6BF}" type="datetimeFigureOut">
              <a:rPr lang="en-US" smtClean="0"/>
              <a:t>2/2/2021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AEBA52-0B98-4012-A2D1-382BC664CF38}" type="slidenum">
              <a:rPr lang="en-US" smtClean="0"/>
              <a:t>‹#›</a:t>
            </a:fld>
            <a:endParaRPr lang="en-US" dirty="0"/>
          </a:p>
        </p:txBody>
      </p:sp>
    </p:spTree>
    <p:extLst>
      <p:ext uri="{BB962C8B-B14F-4D97-AF65-F5344CB8AC3E}">
        <p14:creationId xmlns:p14="http://schemas.microsoft.com/office/powerpoint/2010/main" val="38657642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1"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p:cNvSpPr>
            <a:spLocks noGrp="1"/>
          </p:cNvSpPr>
          <p:nvPr>
            <p:ph type="ctrTitle"/>
          </p:nvPr>
        </p:nvSpPr>
        <p:spPr>
          <a:xfrm>
            <a:off x="1018190" y="924232"/>
            <a:ext cx="8174971" cy="3285866"/>
          </a:xfrm>
        </p:spPr>
        <p:txBody>
          <a:bodyPr>
            <a:normAutofit/>
          </a:bodyPr>
          <a:lstStyle/>
          <a:p>
            <a:pPr algn="l"/>
            <a:r>
              <a:rPr lang="en-US" sz="6200" dirty="0"/>
              <a:t>THE 12 MINOR PROPHETS:  Jonah</a:t>
            </a:r>
          </a:p>
        </p:txBody>
      </p:sp>
      <p:sp>
        <p:nvSpPr>
          <p:cNvPr id="3" name="Subtitle 2"/>
          <p:cNvSpPr>
            <a:spLocks noGrp="1"/>
          </p:cNvSpPr>
          <p:nvPr>
            <p:ph type="subTitle" idx="1"/>
          </p:nvPr>
        </p:nvSpPr>
        <p:spPr>
          <a:xfrm>
            <a:off x="1018190" y="4210098"/>
            <a:ext cx="7178070" cy="863348"/>
          </a:xfrm>
        </p:spPr>
        <p:txBody>
          <a:bodyPr>
            <a:normAutofit/>
          </a:bodyPr>
          <a:lstStyle/>
          <a:p>
            <a:pPr algn="l"/>
            <a:r>
              <a:rPr lang="en-US" b="1" dirty="0"/>
              <a:t>Forgiveness Given To God’s Enemies</a:t>
            </a:r>
          </a:p>
        </p:txBody>
      </p:sp>
    </p:spTree>
    <p:extLst>
      <p:ext uri="{BB962C8B-B14F-4D97-AF65-F5344CB8AC3E}">
        <p14:creationId xmlns:p14="http://schemas.microsoft.com/office/powerpoint/2010/main" val="418096180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lgn="just">
              <a:buNone/>
            </a:pPr>
            <a:r>
              <a:rPr lang="en-US" b="1" baseline="30000" dirty="0"/>
              <a:t>7 </a:t>
            </a:r>
            <a:r>
              <a:rPr lang="en-US" b="1" dirty="0"/>
              <a:t>But God designated a </a:t>
            </a:r>
            <a:r>
              <a:rPr lang="en-US" b="1" dirty="0">
                <a:solidFill>
                  <a:srgbClr val="FF0000"/>
                </a:solidFill>
              </a:rPr>
              <a:t>worm</a:t>
            </a:r>
            <a:r>
              <a:rPr lang="en-US" b="1" dirty="0"/>
              <a:t> when dawn came the next day, and it attacked the plant and it withered. </a:t>
            </a:r>
          </a:p>
          <a:p>
            <a:pPr marL="0" indent="0" algn="just">
              <a:buNone/>
            </a:pPr>
            <a:r>
              <a:rPr lang="en-US" b="1" baseline="30000" dirty="0"/>
              <a:t>8 </a:t>
            </a:r>
            <a:r>
              <a:rPr lang="en-US" b="1" dirty="0"/>
              <a:t>And when the sun came up God designated a </a:t>
            </a:r>
            <a:r>
              <a:rPr lang="en-US" b="1" dirty="0">
                <a:solidFill>
                  <a:srgbClr val="FF0000"/>
                </a:solidFill>
              </a:rPr>
              <a:t>scorching east wind</a:t>
            </a:r>
            <a:r>
              <a:rPr lang="en-US" b="1" dirty="0"/>
              <a:t>, and the sun beat down on Jonah’s head so that he became faint, and he begged with </a:t>
            </a:r>
            <a:r>
              <a:rPr lang="en-US" b="1" i="1" dirty="0"/>
              <a:t>all</a:t>
            </a:r>
            <a:r>
              <a:rPr lang="en-US" b="1" dirty="0"/>
              <a:t> his soul to die, saying, “Death is better to me than life!”</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04409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buNone/>
            </a:pPr>
            <a:r>
              <a:rPr lang="en-US" b="1" baseline="30000" dirty="0"/>
              <a:t>9 </a:t>
            </a:r>
            <a:r>
              <a:rPr lang="en-US" b="1" dirty="0"/>
              <a:t>But God said to Jonah, “Do you have a good reason to be angry about the plant?” And he said, “I have good reason to be angry, </a:t>
            </a:r>
            <a:r>
              <a:rPr lang="en-US" b="1" i="1" dirty="0"/>
              <a:t>even</a:t>
            </a:r>
            <a:r>
              <a:rPr lang="en-US" b="1" dirty="0"/>
              <a:t> to the point of death!” </a:t>
            </a:r>
          </a:p>
          <a:p>
            <a:pPr marL="0" indent="0">
              <a:buNone/>
            </a:pPr>
            <a:r>
              <a:rPr lang="en-US" b="1" baseline="30000" dirty="0"/>
              <a:t>10 </a:t>
            </a:r>
            <a:r>
              <a:rPr lang="en-US" b="1" dirty="0"/>
              <a:t>Then the </a:t>
            </a:r>
            <a:r>
              <a:rPr lang="en-US" b="1" cap="small" dirty="0"/>
              <a:t>Lord</a:t>
            </a:r>
            <a:r>
              <a:rPr lang="en-US" b="1" dirty="0"/>
              <a:t> said, “You had compassion on the plant, for which you did not work and </a:t>
            </a:r>
            <a:r>
              <a:rPr lang="en-US" b="1" i="1" dirty="0"/>
              <a:t>which</a:t>
            </a:r>
            <a:r>
              <a:rPr lang="en-US" b="1" dirty="0"/>
              <a:t> you did not cause to grow, which came up overnight and perished overnight. </a:t>
            </a:r>
          </a:p>
          <a:p>
            <a:pPr marL="0" indent="0">
              <a:buNone/>
            </a:pPr>
            <a:endParaRPr lang="en-US" dirty="0"/>
          </a:p>
        </p:txBody>
      </p:sp>
    </p:spTree>
    <p:extLst>
      <p:ext uri="{BB962C8B-B14F-4D97-AF65-F5344CB8AC3E}">
        <p14:creationId xmlns:p14="http://schemas.microsoft.com/office/powerpoint/2010/main" val="377825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lgn="just">
              <a:buNone/>
            </a:pPr>
            <a:r>
              <a:rPr lang="en-US" sz="2800" b="1" baseline="30000" dirty="0"/>
              <a:t>11 </a:t>
            </a:r>
            <a:r>
              <a:rPr lang="en-US" sz="2800" b="1" dirty="0"/>
              <a:t>Should I not also have compassion on Nineveh, the great city in which there are more than 120,000 people, who do not know </a:t>
            </a:r>
            <a:r>
              <a:rPr lang="en-US" sz="2800" b="1" i="1" dirty="0"/>
              <a:t>the difference</a:t>
            </a:r>
            <a:r>
              <a:rPr lang="en-US" sz="2800" b="1" dirty="0"/>
              <a:t> between their right hand and their left, </a:t>
            </a:r>
            <a:r>
              <a:rPr lang="en-US" sz="2800" b="1" i="1" dirty="0"/>
              <a:t>as well as</a:t>
            </a:r>
            <a:r>
              <a:rPr lang="en-US" sz="2800" b="1" dirty="0"/>
              <a:t> many animals?”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3622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3"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4" name="Title 3">
            <a:extLst>
              <a:ext uri="{FF2B5EF4-FFF2-40B4-BE49-F238E27FC236}">
                <a16:creationId xmlns:a16="http://schemas.microsoft.com/office/drawing/2014/main" id="{88274321-3E18-4504-AF26-CE79CDA286D1}"/>
              </a:ext>
            </a:extLst>
          </p:cNvPr>
          <p:cNvSpPr>
            <a:spLocks noGrp="1"/>
          </p:cNvSpPr>
          <p:nvPr>
            <p:ph type="ctrTitle"/>
          </p:nvPr>
        </p:nvSpPr>
        <p:spPr>
          <a:xfrm>
            <a:off x="1018190" y="924232"/>
            <a:ext cx="8174971" cy="3285866"/>
          </a:xfrm>
        </p:spPr>
        <p:txBody>
          <a:bodyPr>
            <a:normAutofit/>
          </a:bodyPr>
          <a:lstStyle/>
          <a:p>
            <a:pPr algn="l"/>
            <a:r>
              <a:rPr lang="en-US" sz="6200" dirty="0"/>
              <a:t>Jonah ends without the answer to the question</a:t>
            </a:r>
          </a:p>
        </p:txBody>
      </p:sp>
      <p:sp>
        <p:nvSpPr>
          <p:cNvPr id="5" name="Subtitle 4">
            <a:extLst>
              <a:ext uri="{FF2B5EF4-FFF2-40B4-BE49-F238E27FC236}">
                <a16:creationId xmlns:a16="http://schemas.microsoft.com/office/drawing/2014/main" id="{6A4D0A8E-A591-45BE-BA95-3FB8CF5C2D6A}"/>
              </a:ext>
            </a:extLst>
          </p:cNvPr>
          <p:cNvSpPr>
            <a:spLocks noGrp="1"/>
          </p:cNvSpPr>
          <p:nvPr>
            <p:ph type="subTitle" idx="1"/>
          </p:nvPr>
        </p:nvSpPr>
        <p:spPr>
          <a:xfrm>
            <a:off x="1018190" y="4210098"/>
            <a:ext cx="7178070" cy="863348"/>
          </a:xfrm>
        </p:spPr>
        <p:txBody>
          <a:bodyPr>
            <a:normAutofit/>
          </a:bodyPr>
          <a:lstStyle/>
          <a:p>
            <a:pPr algn="l"/>
            <a:r>
              <a:rPr lang="en-US" dirty="0"/>
              <a:t>Which means there will be a sequel!</a:t>
            </a:r>
            <a:endParaRPr lang="en-US"/>
          </a:p>
        </p:txBody>
      </p:sp>
    </p:spTree>
    <p:extLst>
      <p:ext uri="{BB962C8B-B14F-4D97-AF65-F5344CB8AC3E}">
        <p14:creationId xmlns:p14="http://schemas.microsoft.com/office/powerpoint/2010/main" val="418635570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3"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4" name="Title 3">
            <a:extLst>
              <a:ext uri="{FF2B5EF4-FFF2-40B4-BE49-F238E27FC236}">
                <a16:creationId xmlns:a16="http://schemas.microsoft.com/office/drawing/2014/main" id="{88274321-3E18-4504-AF26-CE79CDA286D1}"/>
              </a:ext>
            </a:extLst>
          </p:cNvPr>
          <p:cNvSpPr>
            <a:spLocks noGrp="1"/>
          </p:cNvSpPr>
          <p:nvPr>
            <p:ph type="ctrTitle"/>
          </p:nvPr>
        </p:nvSpPr>
        <p:spPr>
          <a:xfrm>
            <a:off x="1018190" y="924232"/>
            <a:ext cx="8174971" cy="3285866"/>
          </a:xfrm>
        </p:spPr>
        <p:txBody>
          <a:bodyPr>
            <a:normAutofit/>
          </a:bodyPr>
          <a:lstStyle/>
          <a:p>
            <a:pPr algn="l"/>
            <a:r>
              <a:rPr lang="en-US" sz="6200" dirty="0"/>
              <a:t>Jonah ends without the answer to the question</a:t>
            </a:r>
          </a:p>
        </p:txBody>
      </p:sp>
      <p:sp>
        <p:nvSpPr>
          <p:cNvPr id="5" name="Subtitle 4">
            <a:extLst>
              <a:ext uri="{FF2B5EF4-FFF2-40B4-BE49-F238E27FC236}">
                <a16:creationId xmlns:a16="http://schemas.microsoft.com/office/drawing/2014/main" id="{6A4D0A8E-A591-45BE-BA95-3FB8CF5C2D6A}"/>
              </a:ext>
            </a:extLst>
          </p:cNvPr>
          <p:cNvSpPr>
            <a:spLocks noGrp="1"/>
          </p:cNvSpPr>
          <p:nvPr>
            <p:ph type="subTitle" idx="1"/>
          </p:nvPr>
        </p:nvSpPr>
        <p:spPr>
          <a:xfrm>
            <a:off x="1018190" y="4210098"/>
            <a:ext cx="7178070" cy="863348"/>
          </a:xfrm>
        </p:spPr>
        <p:txBody>
          <a:bodyPr>
            <a:normAutofit/>
          </a:bodyPr>
          <a:lstStyle/>
          <a:p>
            <a:pPr algn="l"/>
            <a:r>
              <a:rPr lang="en-US" dirty="0"/>
              <a:t>Which means there will be a sequel!</a:t>
            </a:r>
            <a:endParaRPr lang="en-US"/>
          </a:p>
        </p:txBody>
      </p:sp>
    </p:spTree>
    <p:extLst>
      <p:ext uri="{BB962C8B-B14F-4D97-AF65-F5344CB8AC3E}">
        <p14:creationId xmlns:p14="http://schemas.microsoft.com/office/powerpoint/2010/main" val="42281493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4"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sp>
      <p:sp>
        <p:nvSpPr>
          <p:cNvPr id="16"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8" name="Freeform: Shape 17">
            <a:extLst>
              <a:ext uri="{FF2B5EF4-FFF2-40B4-BE49-F238E27FC236}">
                <a16:creationId xmlns:a16="http://schemas.microsoft.com/office/drawing/2014/main" id="{0FC953F9-A744-406B-9DCA-1E7B5D471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sp>
      <p:sp>
        <p:nvSpPr>
          <p:cNvPr id="20" name="Freeform: Shape 19">
            <a:extLst>
              <a:ext uri="{FF2B5EF4-FFF2-40B4-BE49-F238E27FC236}">
                <a16:creationId xmlns:a16="http://schemas.microsoft.com/office/drawing/2014/main" id="{859003D2-E7D2-4253-9EF1-1F513027A8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8143384" cy="6858000"/>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itle 3">
            <a:extLst>
              <a:ext uri="{FF2B5EF4-FFF2-40B4-BE49-F238E27FC236}">
                <a16:creationId xmlns:a16="http://schemas.microsoft.com/office/drawing/2014/main" id="{2B7EF7FD-2525-4A8F-9CD2-A4F23B4BA989}"/>
              </a:ext>
            </a:extLst>
          </p:cNvPr>
          <p:cNvSpPr>
            <a:spLocks noGrp="1"/>
          </p:cNvSpPr>
          <p:nvPr>
            <p:ph type="ctrTitle"/>
          </p:nvPr>
        </p:nvSpPr>
        <p:spPr>
          <a:xfrm>
            <a:off x="807397" y="643467"/>
            <a:ext cx="6269128" cy="4595283"/>
          </a:xfrm>
        </p:spPr>
        <p:txBody>
          <a:bodyPr anchor="ctr">
            <a:normAutofit/>
          </a:bodyPr>
          <a:lstStyle/>
          <a:p>
            <a:pPr algn="l"/>
            <a:r>
              <a:rPr lang="en-US" sz="6600" dirty="0"/>
              <a:t>Up Next: Joel</a:t>
            </a:r>
          </a:p>
        </p:txBody>
      </p:sp>
      <p:sp>
        <p:nvSpPr>
          <p:cNvPr id="5" name="Subtitle 4">
            <a:extLst>
              <a:ext uri="{FF2B5EF4-FFF2-40B4-BE49-F238E27FC236}">
                <a16:creationId xmlns:a16="http://schemas.microsoft.com/office/drawing/2014/main" id="{20C99CB4-7BFC-435F-99BB-D8AFE9F04ECA}"/>
              </a:ext>
            </a:extLst>
          </p:cNvPr>
          <p:cNvSpPr>
            <a:spLocks noGrp="1"/>
          </p:cNvSpPr>
          <p:nvPr>
            <p:ph type="subTitle" idx="1"/>
          </p:nvPr>
        </p:nvSpPr>
        <p:spPr>
          <a:xfrm>
            <a:off x="8466897" y="643467"/>
            <a:ext cx="2930445" cy="4595283"/>
          </a:xfrm>
        </p:spPr>
        <p:txBody>
          <a:bodyPr anchor="ctr">
            <a:normAutofit/>
          </a:bodyPr>
          <a:lstStyle/>
          <a:p>
            <a:pPr algn="l"/>
            <a:r>
              <a:rPr lang="en-US" sz="4400" dirty="0"/>
              <a:t>2 of 12</a:t>
            </a:r>
          </a:p>
        </p:txBody>
      </p:sp>
    </p:spTree>
    <p:extLst>
      <p:ext uri="{BB962C8B-B14F-4D97-AF65-F5344CB8AC3E}">
        <p14:creationId xmlns:p14="http://schemas.microsoft.com/office/powerpoint/2010/main" val="16713117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3"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4" name="Title 3">
            <a:extLst>
              <a:ext uri="{FF2B5EF4-FFF2-40B4-BE49-F238E27FC236}">
                <a16:creationId xmlns:a16="http://schemas.microsoft.com/office/drawing/2014/main" id="{9F09B354-FB4C-4B68-979C-13E51DD59B1E}"/>
              </a:ext>
            </a:extLst>
          </p:cNvPr>
          <p:cNvSpPr>
            <a:spLocks noGrp="1"/>
          </p:cNvSpPr>
          <p:nvPr>
            <p:ph type="ctrTitle"/>
          </p:nvPr>
        </p:nvSpPr>
        <p:spPr>
          <a:xfrm>
            <a:off x="1018190" y="924232"/>
            <a:ext cx="8174971" cy="3285866"/>
          </a:xfrm>
        </p:spPr>
        <p:txBody>
          <a:bodyPr>
            <a:normAutofit fontScale="90000"/>
          </a:bodyPr>
          <a:lstStyle/>
          <a:p>
            <a:pPr algn="l"/>
            <a:r>
              <a:rPr lang="en-US" sz="5700" dirty="0"/>
              <a:t>Jonah Preached </a:t>
            </a:r>
            <a:br>
              <a:rPr lang="en-US" sz="5700" dirty="0"/>
            </a:br>
            <a:r>
              <a:rPr lang="en-US" sz="5700" dirty="0"/>
              <a:t>Nineveh Repented </a:t>
            </a:r>
            <a:br>
              <a:rPr lang="en-US" sz="5700" dirty="0"/>
            </a:br>
            <a:r>
              <a:rPr lang="en-US" sz="5700" dirty="0"/>
              <a:t>God Relented</a:t>
            </a:r>
            <a:br>
              <a:rPr lang="en-US" sz="5700" dirty="0"/>
            </a:br>
            <a:r>
              <a:rPr lang="en-US" sz="5700" dirty="0">
                <a:solidFill>
                  <a:srgbClr val="FF0000"/>
                </a:solidFill>
              </a:rPr>
              <a:t>Mission Accomplished???</a:t>
            </a:r>
          </a:p>
        </p:txBody>
      </p:sp>
      <p:sp>
        <p:nvSpPr>
          <p:cNvPr id="5" name="Subtitle 4">
            <a:extLst>
              <a:ext uri="{FF2B5EF4-FFF2-40B4-BE49-F238E27FC236}">
                <a16:creationId xmlns:a16="http://schemas.microsoft.com/office/drawing/2014/main" id="{4BDB0F2D-B705-408B-A923-D97A10DD6FD7}"/>
              </a:ext>
            </a:extLst>
          </p:cNvPr>
          <p:cNvSpPr>
            <a:spLocks noGrp="1"/>
          </p:cNvSpPr>
          <p:nvPr>
            <p:ph type="subTitle" idx="1"/>
          </p:nvPr>
        </p:nvSpPr>
        <p:spPr>
          <a:xfrm>
            <a:off x="1018190" y="4210098"/>
            <a:ext cx="7178070" cy="863348"/>
          </a:xfrm>
        </p:spPr>
        <p:txBody>
          <a:bodyPr>
            <a:normAutofit/>
          </a:bodyPr>
          <a:lstStyle/>
          <a:p>
            <a:pPr algn="l"/>
            <a:r>
              <a:rPr lang="en-US" dirty="0"/>
              <a:t>Now the Paul Harvey Rest of the Story!</a:t>
            </a:r>
            <a:endParaRPr lang="en-US"/>
          </a:p>
        </p:txBody>
      </p:sp>
    </p:spTree>
    <p:extLst>
      <p:ext uri="{BB962C8B-B14F-4D97-AF65-F5344CB8AC3E}">
        <p14:creationId xmlns:p14="http://schemas.microsoft.com/office/powerpoint/2010/main" val="645527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84F4-66F1-40B1-83FE-1B905B8D3F5A}"/>
              </a:ext>
            </a:extLst>
          </p:cNvPr>
          <p:cNvSpPr>
            <a:spLocks noGrp="1"/>
          </p:cNvSpPr>
          <p:nvPr>
            <p:ph type="title"/>
          </p:nvPr>
        </p:nvSpPr>
        <p:spPr/>
        <p:txBody>
          <a:bodyPr/>
          <a:lstStyle/>
          <a:p>
            <a:r>
              <a:rPr lang="en-US" dirty="0"/>
              <a:t>Jonah 3 (NASB)</a:t>
            </a:r>
          </a:p>
        </p:txBody>
      </p:sp>
      <p:sp>
        <p:nvSpPr>
          <p:cNvPr id="3" name="Content Placeholder 2">
            <a:extLst>
              <a:ext uri="{FF2B5EF4-FFF2-40B4-BE49-F238E27FC236}">
                <a16:creationId xmlns:a16="http://schemas.microsoft.com/office/drawing/2014/main" id="{25268168-F0B8-40F7-94DB-6242336519A9}"/>
              </a:ext>
            </a:extLst>
          </p:cNvPr>
          <p:cNvSpPr>
            <a:spLocks noGrp="1"/>
          </p:cNvSpPr>
          <p:nvPr>
            <p:ph idx="1"/>
          </p:nvPr>
        </p:nvSpPr>
        <p:spPr/>
        <p:txBody>
          <a:bodyPr>
            <a:normAutofit/>
          </a:bodyPr>
          <a:lstStyle/>
          <a:p>
            <a:pPr marL="0" indent="0" algn="just">
              <a:buNone/>
            </a:pPr>
            <a:r>
              <a:rPr lang="en-US" sz="3200" b="1" dirty="0"/>
              <a:t>10 When God saw their deeds, that they turned from their evil way, then God </a:t>
            </a:r>
            <a:r>
              <a:rPr lang="en-US" sz="3200" b="1" dirty="0">
                <a:solidFill>
                  <a:srgbClr val="FF0000"/>
                </a:solidFill>
              </a:rPr>
              <a:t>relented</a:t>
            </a:r>
            <a:r>
              <a:rPr lang="en-US" sz="3200" b="1" dirty="0"/>
              <a:t> of the disaster which He had declared He would bring on them. So He did not do it.</a:t>
            </a:r>
          </a:p>
          <a:p>
            <a:pPr marL="0" indent="0" algn="just">
              <a:buNone/>
            </a:pPr>
            <a:endParaRPr lang="en-US" sz="3200" b="1" dirty="0">
              <a:solidFill>
                <a:srgbClr val="FF0000"/>
              </a:solidFill>
            </a:endParaRPr>
          </a:p>
        </p:txBody>
      </p:sp>
    </p:spTree>
    <p:extLst>
      <p:ext uri="{BB962C8B-B14F-4D97-AF65-F5344CB8AC3E}">
        <p14:creationId xmlns:p14="http://schemas.microsoft.com/office/powerpoint/2010/main" val="395817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CAA4713-391F-45BF-91C3-F266648EAFB4}"/>
              </a:ext>
            </a:extLst>
          </p:cNvPr>
          <p:cNvSpPr>
            <a:spLocks noGrp="1"/>
          </p:cNvSpPr>
          <p:nvPr>
            <p:ph type="title"/>
          </p:nvPr>
        </p:nvSpPr>
        <p:spPr>
          <a:xfrm>
            <a:off x="496112" y="685801"/>
            <a:ext cx="2743200" cy="5105400"/>
          </a:xfrm>
        </p:spPr>
        <p:txBody>
          <a:bodyPr>
            <a:normAutofit/>
          </a:bodyPr>
          <a:lstStyle/>
          <a:p>
            <a:pPr algn="l"/>
            <a:r>
              <a:rPr lang="en-US" sz="4400" dirty="0">
                <a:solidFill>
                  <a:srgbClr val="FFFFFF"/>
                </a:solidFill>
              </a:rPr>
              <a:t>Truths:</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154D9A79-1C37-45BF-9906-54C4D0DBB194}"/>
              </a:ext>
            </a:extLst>
          </p:cNvPr>
          <p:cNvSpPr>
            <a:spLocks noGrp="1"/>
          </p:cNvSpPr>
          <p:nvPr>
            <p:ph idx="1"/>
          </p:nvPr>
        </p:nvSpPr>
        <p:spPr>
          <a:xfrm>
            <a:off x="5117106" y="685801"/>
            <a:ext cx="6385918" cy="5105400"/>
          </a:xfrm>
        </p:spPr>
        <p:txBody>
          <a:bodyPr>
            <a:normAutofit/>
          </a:bodyPr>
          <a:lstStyle/>
          <a:p>
            <a:pPr>
              <a:buFont typeface="Wingdings" panose="05000000000000000000" pitchFamily="2" charset="2"/>
              <a:buChar char="ü"/>
            </a:pPr>
            <a:r>
              <a:rPr lang="en-US" sz="3200" dirty="0"/>
              <a:t>Repentance has it’s privileges </a:t>
            </a:r>
          </a:p>
          <a:p>
            <a:pPr>
              <a:buFont typeface="Wingdings" panose="05000000000000000000" pitchFamily="2" charset="2"/>
              <a:buChar char="ü"/>
            </a:pPr>
            <a:r>
              <a:rPr lang="en-US" sz="3200" dirty="0"/>
              <a:t>God uses people, things, circumstances to bring people to repentance (The Whale, the Weed, the Worm, The Wind)</a:t>
            </a:r>
          </a:p>
          <a:p>
            <a:pPr>
              <a:buFont typeface="Wingdings" panose="05000000000000000000" pitchFamily="2" charset="2"/>
              <a:buChar char="ü"/>
            </a:pPr>
            <a:r>
              <a:rPr lang="en-US" sz="3200" dirty="0"/>
              <a:t>We Have The Same Mission</a:t>
            </a:r>
          </a:p>
        </p:txBody>
      </p:sp>
    </p:spTree>
    <p:extLst>
      <p:ext uri="{BB962C8B-B14F-4D97-AF65-F5344CB8AC3E}">
        <p14:creationId xmlns:p14="http://schemas.microsoft.com/office/powerpoint/2010/main" val="409414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buNone/>
            </a:pPr>
            <a:r>
              <a:rPr lang="en-US" sz="2800" b="1" dirty="0"/>
              <a:t>1 But it greatly displeased Jonah, and he became angry.  </a:t>
            </a:r>
          </a:p>
          <a:p>
            <a:pPr marL="0" indent="0" algn="just">
              <a:buNone/>
            </a:pPr>
            <a:r>
              <a:rPr lang="en-US" sz="2800" b="1" dirty="0"/>
              <a:t>2 Then (in anger) he prayed to the LORD and said, “Please LORD, </a:t>
            </a:r>
            <a:r>
              <a:rPr lang="en-US" sz="2800" b="1" dirty="0">
                <a:solidFill>
                  <a:srgbClr val="FF0000"/>
                </a:solidFill>
              </a:rPr>
              <a:t>was this not what I said when I was still in my own country? Therefore in anticipation of this I fled to Tarshish</a:t>
            </a:r>
            <a:r>
              <a:rPr lang="en-US" sz="2800" b="1" dirty="0"/>
              <a:t>, since I knew that You are a gracious and compassionate God, slow to anger and abundant in mercy, and One who relents of disaster. </a:t>
            </a:r>
            <a:endParaRPr lang="en-US" dirty="0"/>
          </a:p>
          <a:p>
            <a:pPr marL="0" indent="0">
              <a:buNone/>
            </a:pPr>
            <a:endParaRPr lang="en-US" dirty="0"/>
          </a:p>
        </p:txBody>
      </p:sp>
    </p:spTree>
    <p:extLst>
      <p:ext uri="{BB962C8B-B14F-4D97-AF65-F5344CB8AC3E}">
        <p14:creationId xmlns:p14="http://schemas.microsoft.com/office/powerpoint/2010/main" val="222684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buNone/>
            </a:pPr>
            <a:r>
              <a:rPr lang="en-US" sz="2800" b="1" baseline="30000" dirty="0"/>
              <a:t>3 </a:t>
            </a:r>
            <a:r>
              <a:rPr lang="en-US" sz="2800" b="1" dirty="0"/>
              <a:t>So now, </a:t>
            </a:r>
            <a:r>
              <a:rPr lang="en-US" sz="2800" b="1" cap="small" dirty="0"/>
              <a:t>Lord</a:t>
            </a:r>
            <a:r>
              <a:rPr lang="en-US" sz="2800" b="1" dirty="0"/>
              <a:t>, please take my life from me, for death is better to me than life.”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7125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a:xfrm>
            <a:off x="1018191" y="685800"/>
            <a:ext cx="7411825" cy="1752599"/>
          </a:xfrm>
        </p:spPr>
        <p:txBody>
          <a:bodyPr>
            <a:normAutofit/>
          </a:bodyPr>
          <a:lstStyle/>
          <a:p>
            <a:pPr algn="l"/>
            <a:r>
              <a:rPr lang="en-US" dirty="0"/>
              <a:t>Deuteronomy 18:15-22</a:t>
            </a:r>
            <a:endParaRPr lang="en-US"/>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a:xfrm>
            <a:off x="1018190" y="1967345"/>
            <a:ext cx="9631337" cy="4681933"/>
          </a:xfrm>
        </p:spPr>
        <p:txBody>
          <a:bodyPr anchor="t">
            <a:noAutofit/>
          </a:bodyPr>
          <a:lstStyle/>
          <a:p>
            <a:pPr marL="0" indent="0" algn="just">
              <a:lnSpc>
                <a:spcPct val="90000"/>
              </a:lnSpc>
              <a:buNone/>
            </a:pPr>
            <a:r>
              <a:rPr lang="en-US" sz="2000" b="1" dirty="0"/>
              <a:t>15 Moses continued, “The LORD your God will raise up for you a prophet like me from among your fellow Israelites. You must listen to him. 16 For this is what you yourselves requested of the LORD your God when you were assembled at Mount Sinai.  You said, ‘Don’t let us hear the voice of the LORD our God anymore or see this blazing fire, for we will die.’</a:t>
            </a:r>
          </a:p>
          <a:p>
            <a:pPr marL="0" indent="0" algn="just">
              <a:lnSpc>
                <a:spcPct val="90000"/>
              </a:lnSpc>
              <a:buNone/>
            </a:pPr>
            <a:r>
              <a:rPr lang="en-US" sz="2000" b="1" dirty="0"/>
              <a:t>17 “Then the LORD said to me, ‘What they have said is right. 18 I will raise up a prophet like you from among their fellow Israelites. I will put my words in his mouth, and he will tell the people everything I command him. </a:t>
            </a:r>
            <a:r>
              <a:rPr lang="en-US" sz="2000" b="1" dirty="0">
                <a:highlight>
                  <a:srgbClr val="FF0000"/>
                </a:highlight>
              </a:rPr>
              <a:t>19 I will personally deal with anyone who will not listen to the messages the prophet proclaims on my behalf. </a:t>
            </a:r>
            <a:r>
              <a:rPr lang="en-US" sz="2000" b="1" dirty="0"/>
              <a:t>20 But any prophet who falsely claims to speak in my name or who speaks in the name of another god must die.’</a:t>
            </a:r>
          </a:p>
          <a:p>
            <a:pPr marL="0" indent="0" algn="just">
              <a:lnSpc>
                <a:spcPct val="90000"/>
              </a:lnSpc>
              <a:buNone/>
            </a:pPr>
            <a:r>
              <a:rPr lang="en-US" sz="2000" b="1" dirty="0">
                <a:highlight>
                  <a:srgbClr val="FF0000"/>
                </a:highlight>
              </a:rPr>
              <a:t>21 “But you may wonder, ‘How will we know whether or not a prophecy is from the LORD?’ 22 If the prophet speaks in the LORD’s name but his prediction does not happen or come true, you will know that the LORD did not give that message.</a:t>
            </a:r>
            <a:r>
              <a:rPr lang="en-US" sz="2000" b="1" dirty="0"/>
              <a:t> That prophet has spoken without my authority and need not be feared.</a:t>
            </a:r>
            <a:endParaRPr lang="en-US" sz="2000" dirty="0"/>
          </a:p>
        </p:txBody>
      </p:sp>
    </p:spTree>
    <p:extLst>
      <p:ext uri="{BB962C8B-B14F-4D97-AF65-F5344CB8AC3E}">
        <p14:creationId xmlns:p14="http://schemas.microsoft.com/office/powerpoint/2010/main" val="30286320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buNone/>
            </a:pPr>
            <a:r>
              <a:rPr lang="en-US" sz="2800" b="1" baseline="30000" dirty="0"/>
              <a:t>4 But the LORD said, “Do you have a good reason to be angry?”</a:t>
            </a:r>
          </a:p>
          <a:p>
            <a:pPr marL="0" indent="0">
              <a:buNone/>
            </a:pPr>
            <a:endParaRPr lang="en-US" sz="2800" b="1" baseline="300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565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A388-27D0-446F-9ABC-4E8CEEA3D3BD}"/>
              </a:ext>
            </a:extLst>
          </p:cNvPr>
          <p:cNvSpPr>
            <a:spLocks noGrp="1"/>
          </p:cNvSpPr>
          <p:nvPr>
            <p:ph type="title"/>
          </p:nvPr>
        </p:nvSpPr>
        <p:spPr/>
        <p:txBody>
          <a:bodyPr/>
          <a:lstStyle/>
          <a:p>
            <a:r>
              <a:rPr lang="en-US" dirty="0"/>
              <a:t>Jonah 4</a:t>
            </a:r>
          </a:p>
        </p:txBody>
      </p:sp>
      <p:sp>
        <p:nvSpPr>
          <p:cNvPr id="3" name="Content Placeholder 2">
            <a:extLst>
              <a:ext uri="{FF2B5EF4-FFF2-40B4-BE49-F238E27FC236}">
                <a16:creationId xmlns:a16="http://schemas.microsoft.com/office/drawing/2014/main" id="{EEFE47EE-829D-491E-ABFB-00C53548C448}"/>
              </a:ext>
            </a:extLst>
          </p:cNvPr>
          <p:cNvSpPr>
            <a:spLocks noGrp="1"/>
          </p:cNvSpPr>
          <p:nvPr>
            <p:ph idx="1"/>
          </p:nvPr>
        </p:nvSpPr>
        <p:spPr/>
        <p:txBody>
          <a:bodyPr/>
          <a:lstStyle/>
          <a:p>
            <a:pPr marL="0" indent="0" algn="just">
              <a:buNone/>
            </a:pPr>
            <a:r>
              <a:rPr lang="en-US" b="1" baseline="30000" dirty="0"/>
              <a:t>5 </a:t>
            </a:r>
            <a:r>
              <a:rPr lang="en-US" b="1" dirty="0"/>
              <a:t>Then Jonah left the city and sat down east of it. There he made a shelter for himself and sat under it in the shade, until he could see what would happen in the city. </a:t>
            </a:r>
          </a:p>
          <a:p>
            <a:pPr marL="0" indent="0" algn="just">
              <a:buNone/>
            </a:pPr>
            <a:r>
              <a:rPr lang="en-US" b="1" baseline="30000" dirty="0"/>
              <a:t>6 </a:t>
            </a:r>
            <a:r>
              <a:rPr lang="en-US" b="1" dirty="0"/>
              <a:t>So the </a:t>
            </a:r>
            <a:r>
              <a:rPr lang="en-US" b="1" cap="small" dirty="0"/>
              <a:t>Lord</a:t>
            </a:r>
            <a:r>
              <a:rPr lang="en-US" b="1" dirty="0"/>
              <a:t> God designated </a:t>
            </a:r>
            <a:r>
              <a:rPr lang="en-US" b="1" dirty="0">
                <a:solidFill>
                  <a:srgbClr val="FF0000"/>
                </a:solidFill>
              </a:rPr>
              <a:t>a plant</a:t>
            </a:r>
            <a:r>
              <a:rPr lang="en-US" b="1" dirty="0"/>
              <a:t>, and it grew up over Jonah to be a shade over his head, to relieve him of his discomfort. And Jonah was </a:t>
            </a:r>
            <a:r>
              <a:rPr lang="en-US" b="1" dirty="0">
                <a:solidFill>
                  <a:srgbClr val="FF0000"/>
                </a:solidFill>
              </a:rPr>
              <a:t>overjoyed</a:t>
            </a:r>
            <a:r>
              <a:rPr lang="en-US" b="1" dirty="0"/>
              <a:t> about the plant. </a:t>
            </a:r>
          </a:p>
          <a:p>
            <a:pPr marL="0" indent="0">
              <a:buNone/>
            </a:pPr>
            <a:endParaRPr lang="en-US" dirty="0"/>
          </a:p>
        </p:txBody>
      </p:sp>
    </p:spTree>
    <p:extLst>
      <p:ext uri="{BB962C8B-B14F-4D97-AF65-F5344CB8AC3E}">
        <p14:creationId xmlns:p14="http://schemas.microsoft.com/office/powerpoint/2010/main" val="276211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811</Words>
  <Application>Microsoft Office PowerPoint</Application>
  <PresentationFormat>Widescreen</PresentationFormat>
  <Paragraphs>60</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Segoe UI</vt:lpstr>
      <vt:lpstr>Times New Roman</vt:lpstr>
      <vt:lpstr>Wingdings</vt:lpstr>
      <vt:lpstr>Parallax</vt:lpstr>
      <vt:lpstr>THE 12 MINOR PROPHETS:  Jonah</vt:lpstr>
      <vt:lpstr>Jonah Preached  Nineveh Repented  God Relented Mission Accomplished???</vt:lpstr>
      <vt:lpstr>Jonah 3 (NASB)</vt:lpstr>
      <vt:lpstr>Truths:</vt:lpstr>
      <vt:lpstr>Jonah 4</vt:lpstr>
      <vt:lpstr>Jonah 4</vt:lpstr>
      <vt:lpstr>Deuteronomy 18:15-22</vt:lpstr>
      <vt:lpstr>Jonah 4</vt:lpstr>
      <vt:lpstr>Jonah 4</vt:lpstr>
      <vt:lpstr>Jonah 4</vt:lpstr>
      <vt:lpstr>Jonah 4</vt:lpstr>
      <vt:lpstr>Jonah 4</vt:lpstr>
      <vt:lpstr>Jonah ends without the answer to the question</vt:lpstr>
      <vt:lpstr>Jonah ends without the answer to the question</vt:lpstr>
      <vt:lpstr>Up Next: Joel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12 MINOR PROPHETS:  Jonah</dc:title>
  <dc:creator>Greg Bowers</dc:creator>
  <cp:lastModifiedBy>Greg Bowers</cp:lastModifiedBy>
  <cp:revision>16</cp:revision>
  <dcterms:created xsi:type="dcterms:W3CDTF">2021-01-22T01:04:53Z</dcterms:created>
  <dcterms:modified xsi:type="dcterms:W3CDTF">2021-02-02T14:03:09Z</dcterms:modified>
</cp:coreProperties>
</file>